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70" r:id="rId3"/>
    <p:sldId id="259" r:id="rId4"/>
    <p:sldId id="261" r:id="rId5"/>
    <p:sldId id="274" r:id="rId6"/>
    <p:sldId id="276" r:id="rId7"/>
    <p:sldId id="277" r:id="rId8"/>
    <p:sldId id="278" r:id="rId9"/>
    <p:sldId id="272" r:id="rId10"/>
    <p:sldId id="279" r:id="rId11"/>
    <p:sldId id="263" r:id="rId12"/>
    <p:sldId id="275" r:id="rId13"/>
    <p:sldId id="273" r:id="rId14"/>
    <p:sldId id="265" r:id="rId15"/>
    <p:sldId id="266" r:id="rId16"/>
    <p:sldId id="267" r:id="rId17"/>
    <p:sldId id="271" r:id="rId18"/>
    <p:sldId id="26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A73DF2F2-BB56-4F72-BC6F-8A4B78131455}">
          <p14:sldIdLst>
            <p14:sldId id="256"/>
            <p14:sldId id="257"/>
            <p14:sldId id="258"/>
            <p14:sldId id="260"/>
            <p14:sldId id="259"/>
            <p14:sldId id="261"/>
            <p14:sldId id="262"/>
            <p14:sldId id="263"/>
            <p14:sldId id="264"/>
            <p14:sldId id="265"/>
            <p14:sldId id="266"/>
          </p14:sldIdLst>
        </p14:section>
        <p14:section name="Раздел без заголовка" id="{74D4AA47-747C-4D44-BAAB-9B13FB1AF17E}">
          <p14:sldIdLst>
            <p14:sldId id="267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0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25258-DD44-4B2B-A0F5-BE6CC3A671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51698-64EB-4739-B10D-CE090C24BC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CDBF-BD36-4BD8-ACA9-8C3A0851583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02D2-9D35-4146-8C68-BE4C25D23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434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CDBF-BD36-4BD8-ACA9-8C3A0851583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02D2-9D35-4146-8C68-BE4C25D23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198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CDBF-BD36-4BD8-ACA9-8C3A0851583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02D2-9D35-4146-8C68-BE4C25D23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694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CDBF-BD36-4BD8-ACA9-8C3A0851583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02D2-9D35-4146-8C68-BE4C25D23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913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CDBF-BD36-4BD8-ACA9-8C3A0851583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02D2-9D35-4146-8C68-BE4C25D23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897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CDBF-BD36-4BD8-ACA9-8C3A0851583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02D2-9D35-4146-8C68-BE4C25D23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450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CDBF-BD36-4BD8-ACA9-8C3A0851583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02D2-9D35-4146-8C68-BE4C25D23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768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CDBF-BD36-4BD8-ACA9-8C3A0851583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02D2-9D35-4146-8C68-BE4C25D23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703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CDBF-BD36-4BD8-ACA9-8C3A0851583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02D2-9D35-4146-8C68-BE4C25D23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3296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CDBF-BD36-4BD8-ACA9-8C3A0851583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02D2-9D35-4146-8C68-BE4C25D23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98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CDBF-BD36-4BD8-ACA9-8C3A0851583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02D2-9D35-4146-8C68-BE4C25D23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061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8CDBF-BD36-4BD8-ACA9-8C3A0851583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002D2-9D35-4146-8C68-BE4C25D23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2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«ТОЧКА РОСТА»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центр образования цифрового и гуманитарного профилей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2976" y="4718143"/>
            <a:ext cx="9144000" cy="1655762"/>
          </a:xfrm>
        </p:spPr>
        <p:txBody>
          <a:bodyPr/>
          <a:lstStyle/>
          <a:p>
            <a:r>
              <a:rPr lang="ru-RU" dirty="0" smtClean="0"/>
              <a:t>МБОУ СОШ п. </a:t>
            </a:r>
            <a:r>
              <a:rPr lang="ru-RU" dirty="0" err="1" smtClean="0"/>
              <a:t>Циммермановка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803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Абрамова Татьяна\Desktop\Т.В\точка РОСТА\презентация, открытие\2023\16822974704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44379" y="1781439"/>
            <a:ext cx="5801784" cy="4351338"/>
          </a:xfrm>
          <a:prstGeom prst="rect">
            <a:avLst/>
          </a:prstGeom>
          <a:noFill/>
        </p:spPr>
      </p:pic>
      <p:pic>
        <p:nvPicPr>
          <p:cNvPr id="9219" name="Picture 3" descr="C:\Users\Абрамова Татьяна\Desktop\Т.В\точка РОСТА\презентация, открытие\2023\1682297636858.jpg"/>
          <p:cNvPicPr>
            <a:picLocks noChangeAspect="1" noChangeArrowheads="1"/>
          </p:cNvPicPr>
          <p:nvPr/>
        </p:nvPicPr>
        <p:blipFill>
          <a:blip r:embed="rId3" cstate="print"/>
          <a:srcRect r="16378"/>
          <a:stretch>
            <a:fillRect/>
          </a:stretch>
        </p:blipFill>
        <p:spPr bwMode="auto">
          <a:xfrm rot="5400000">
            <a:off x="6511129" y="1177129"/>
            <a:ext cx="5989642" cy="537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6471" y="2950882"/>
            <a:ext cx="2930338" cy="3907118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5882" y="566269"/>
            <a:ext cx="4688542" cy="6251389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241" y="641317"/>
            <a:ext cx="4565230" cy="6086975"/>
          </a:xfrm>
          <a:ln>
            <a:solidFill>
              <a:srgbClr val="FFFF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859" y="0"/>
            <a:ext cx="10936941" cy="3442447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Ryze</a:t>
            </a:r>
            <a:r>
              <a:rPr lang="ru-RU" dirty="0"/>
              <a:t> </a:t>
            </a:r>
            <a:r>
              <a:rPr lang="ru-RU" dirty="0" err="1"/>
              <a:t>Tello</a:t>
            </a:r>
            <a:r>
              <a:rPr lang="ru-RU" dirty="0"/>
              <a:t> - это миниатюрный </a:t>
            </a:r>
            <a:r>
              <a:rPr lang="ru-RU" dirty="0" err="1"/>
              <a:t>квадрокоптер</a:t>
            </a:r>
            <a:r>
              <a:rPr lang="ru-RU" dirty="0"/>
              <a:t>, который предназначен не только для развлечений и воздушной съемки с помощью камеры EZ </a:t>
            </a:r>
            <a:r>
              <a:rPr lang="ru-RU" dirty="0" err="1"/>
              <a:t>Shots</a:t>
            </a:r>
            <a:r>
              <a:rPr lang="ru-RU" dirty="0"/>
              <a:t>. С его помощью </a:t>
            </a:r>
            <a:r>
              <a:rPr lang="ru-RU" dirty="0" smtClean="0"/>
              <a:t>можно лучше </a:t>
            </a:r>
            <a:r>
              <a:rPr lang="ru-RU" dirty="0"/>
              <a:t>разбираться в современных </a:t>
            </a:r>
            <a:r>
              <a:rPr lang="ru-RU" dirty="0" err="1"/>
              <a:t>беспилотниках</a:t>
            </a:r>
            <a:r>
              <a:rPr lang="ru-RU" dirty="0"/>
              <a:t>, а также программировании этих аппаратов. </a:t>
            </a:r>
          </a:p>
        </p:txBody>
      </p:sp>
    </p:spTree>
    <p:extLst>
      <p:ext uri="{BB962C8B-B14F-4D97-AF65-F5344CB8AC3E}">
        <p14:creationId xmlns:p14="http://schemas.microsoft.com/office/powerpoint/2010/main" xmlns="" val="321036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47" y="187705"/>
            <a:ext cx="10515600" cy="9450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Проведение Всероссийской олимпиады школьников. Защита проектов.</a:t>
            </a:r>
            <a:endParaRPr lang="ru-RU" dirty="0"/>
          </a:p>
        </p:txBody>
      </p:sp>
      <p:pic>
        <p:nvPicPr>
          <p:cNvPr id="5122" name="Picture 2" descr="C:\Users\Абрамова Татьяна\Desktop\Т.В\точка РОСТА\презентация, открытие\2023\16822889841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11958" y="1874292"/>
            <a:ext cx="5695665" cy="4271749"/>
          </a:xfrm>
          <a:prstGeom prst="rect">
            <a:avLst/>
          </a:prstGeom>
          <a:noFill/>
        </p:spPr>
      </p:pic>
      <p:pic>
        <p:nvPicPr>
          <p:cNvPr id="5123" name="Picture 3" descr="C:\Users\Абрамова Татьяна\Desktop\Т.В\точка РОСТА\презентация, открытие\2023\16822888566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4193" y="1735463"/>
            <a:ext cx="7677807" cy="5122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1076" y="2645829"/>
            <a:ext cx="5943600" cy="395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admin\Desktop\Т.В\точка РОСТА\презентация, открытие\квадрокоптер лети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3577" y="1371600"/>
            <a:ext cx="3278975" cy="5201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кабинет информатики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245" y="1837018"/>
            <a:ext cx="3700181" cy="493357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2863" y="1831040"/>
            <a:ext cx="3770219" cy="50269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6592" y="1831040"/>
            <a:ext cx="3704666" cy="493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62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213" y="1444624"/>
            <a:ext cx="3953611" cy="52714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0981" y="1304364"/>
            <a:ext cx="4058806" cy="5411741"/>
          </a:xfrm>
          <a:prstGeom prst="rect">
            <a:avLst/>
          </a:prstGeom>
        </p:spPr>
      </p:pic>
      <p:pic>
        <p:nvPicPr>
          <p:cNvPr id="1026" name="Picture 2" descr="C:\Users\admin\Desktop\Т.В\точка РОСТА\презентация, открытие\квадрокоптер лети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3729" y="1459280"/>
            <a:ext cx="3278975" cy="5201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2731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кабинет ОБЖ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6" t="17144" r="1601" b="40827"/>
          <a:stretch/>
        </p:blipFill>
        <p:spPr>
          <a:xfrm>
            <a:off x="8839200" y="496473"/>
            <a:ext cx="3069773" cy="1828800"/>
          </a:xfr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008" y="1438834"/>
            <a:ext cx="4006783" cy="5342377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879" y="1483070"/>
            <a:ext cx="3973606" cy="5298141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4755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Договоры </a:t>
            </a:r>
            <a:r>
              <a:rPr lang="ru-RU" dirty="0" smtClean="0">
                <a:solidFill>
                  <a:srgbClr val="FF0000"/>
                </a:solidFill>
              </a:rPr>
              <a:t>о сетевой форме реализации образовательных программ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Центр развития творчества детей (Региональный модельный центр дополнительного образования детей Хабаровского края)</a:t>
            </a:r>
            <a:endParaRPr lang="ru-RU" dirty="0" smtClean="0"/>
          </a:p>
          <a:p>
            <a:r>
              <a:rPr lang="ru-RU" dirty="0" smtClean="0"/>
              <a:t>Краевой центр образования (детский технопарк «</a:t>
            </a:r>
            <a:r>
              <a:rPr lang="ru-RU" dirty="0" err="1" smtClean="0"/>
              <a:t>Кванториум</a:t>
            </a:r>
            <a:r>
              <a:rPr lang="ru-RU" dirty="0" smtClean="0"/>
              <a:t>»)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Программы ДПО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r>
              <a:rPr lang="en-US" dirty="0" smtClean="0"/>
              <a:t>D </a:t>
            </a:r>
            <a:r>
              <a:rPr lang="ru-RU" dirty="0" smtClean="0"/>
              <a:t>моделирование (2ч)- технология</a:t>
            </a:r>
          </a:p>
          <a:p>
            <a:r>
              <a:rPr lang="ru-RU" dirty="0" smtClean="0"/>
              <a:t>Юный спасатель (1ч) – ОБЖ</a:t>
            </a:r>
          </a:p>
          <a:p>
            <a:r>
              <a:rPr lang="ru-RU" dirty="0" smtClean="0"/>
              <a:t>Робототехника. Визуальное программирование (2ч</a:t>
            </a:r>
            <a:r>
              <a:rPr lang="ru-RU" dirty="0" smtClean="0"/>
              <a:t>) – </a:t>
            </a:r>
            <a:r>
              <a:rPr lang="ru-RU" dirty="0" smtClean="0"/>
              <a:t>информатика</a:t>
            </a:r>
            <a:endParaRPr lang="ru-RU" dirty="0" smtClean="0"/>
          </a:p>
          <a:p>
            <a:r>
              <a:rPr lang="ru-RU" dirty="0" smtClean="0"/>
              <a:t>Юный шахматист (2ч)- ДПО</a:t>
            </a:r>
          </a:p>
          <a:p>
            <a:r>
              <a:rPr lang="ru-RU" dirty="0" smtClean="0"/>
              <a:t>Учусь создавать мультфильм (2ч)- информатика</a:t>
            </a:r>
          </a:p>
          <a:p>
            <a:r>
              <a:rPr lang="ru-RU" dirty="0" smtClean="0"/>
              <a:t>Гений компьютерной графики(2ч</a:t>
            </a:r>
            <a:r>
              <a:rPr lang="ru-RU" dirty="0" smtClean="0"/>
              <a:t>) </a:t>
            </a:r>
            <a:r>
              <a:rPr lang="ru-RU" dirty="0" smtClean="0"/>
              <a:t>– </a:t>
            </a:r>
            <a:r>
              <a:rPr lang="ru-RU" dirty="0" smtClean="0"/>
              <a:t>информатика</a:t>
            </a:r>
          </a:p>
          <a:p>
            <a:r>
              <a:rPr lang="ru-RU" dirty="0" smtClean="0"/>
              <a:t>Юный журналист (3ч)- ДПО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421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193365"/>
            <a:ext cx="10515600" cy="298359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Региональный проект  «Современная школа»</a:t>
            </a:r>
          </a:p>
          <a:p>
            <a:pPr algn="ctr">
              <a:buNone/>
            </a:pPr>
            <a:r>
              <a:rPr lang="ru-RU" dirty="0" smtClean="0"/>
              <a:t> национального проекта «Образование» </a:t>
            </a:r>
          </a:p>
          <a:p>
            <a:pPr algn="ctr">
              <a:buNone/>
            </a:pPr>
            <a:r>
              <a:rPr lang="ru-RU" dirty="0" smtClean="0"/>
              <a:t>в субъекте РФ по созданию</a:t>
            </a:r>
          </a:p>
          <a:p>
            <a:pPr algn="ctr">
              <a:buNone/>
            </a:pPr>
            <a:r>
              <a:rPr lang="ru-RU" dirty="0" smtClean="0"/>
              <a:t> Центров образования цифрового и гуманитарного профилей «Точка роста»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541" t="22307" r="21073" b="17693"/>
          <a:stretch>
            <a:fillRect/>
          </a:stretch>
        </p:blipFill>
        <p:spPr bwMode="auto">
          <a:xfrm>
            <a:off x="3038622" y="337625"/>
            <a:ext cx="5866227" cy="266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866" y="255515"/>
            <a:ext cx="4470779" cy="5961040"/>
          </a:xfrm>
        </p:spPr>
      </p:pic>
      <p:pic>
        <p:nvPicPr>
          <p:cNvPr id="10242" name="Picture 2" descr="C:\Users\Абрамова Татьяна\Desktop\Т.В\точка РОСТА\презентация, открытие\2023\1682297835369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247642" y="913644"/>
            <a:ext cx="6793550" cy="5095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68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76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Реализация программы ДО «Робототехника»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Абрамова Татьяна\Desktop\Т.В\точка РОСТА\презентация, открытие\2023\1682288856584.jpg"/>
          <p:cNvPicPr>
            <a:picLocks noChangeAspect="1" noChangeArrowheads="1"/>
          </p:cNvPicPr>
          <p:nvPr/>
        </p:nvPicPr>
        <p:blipFill>
          <a:blip r:embed="rId2" cstate="print"/>
          <a:srcRect t="12143"/>
          <a:stretch>
            <a:fillRect/>
          </a:stretch>
        </p:blipFill>
        <p:spPr bwMode="auto">
          <a:xfrm>
            <a:off x="4730882" y="971550"/>
            <a:ext cx="3650673" cy="3207379"/>
          </a:xfrm>
          <a:prstGeom prst="rect">
            <a:avLst/>
          </a:prstGeom>
          <a:noFill/>
        </p:spPr>
      </p:pic>
      <p:pic>
        <p:nvPicPr>
          <p:cNvPr id="1027" name="Picture 3" descr="C:\Users\Абрамова Татьяна\Desktop\Т.В\точка РОСТА\презентация, открытие\2023\1682288984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2303" y="2848303"/>
            <a:ext cx="4009697" cy="4009697"/>
          </a:xfrm>
          <a:prstGeom prst="rect">
            <a:avLst/>
          </a:prstGeom>
          <a:noFill/>
        </p:spPr>
      </p:pic>
      <p:pic>
        <p:nvPicPr>
          <p:cNvPr id="1028" name="Picture 4" descr="C:\Users\Абрамова Татьяна\Desktop\Т.В\точка РОСТА\презентация, открытие\2023\168228898415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66912"/>
            <a:ext cx="4891088" cy="4891088"/>
          </a:xfrm>
          <a:prstGeom prst="rect">
            <a:avLst/>
          </a:prstGeom>
          <a:noFill/>
        </p:spPr>
      </p:pic>
      <p:pic>
        <p:nvPicPr>
          <p:cNvPr id="1029" name="Picture 5" descr="C:\Users\Абрамова Татьяна\Desktop\Т.В\точка РОСТА\презентация, открытие\2023\1682296275058.jpg"/>
          <p:cNvPicPr>
            <a:picLocks noChangeAspect="1" noChangeArrowheads="1"/>
          </p:cNvPicPr>
          <p:nvPr/>
        </p:nvPicPr>
        <p:blipFill>
          <a:blip r:embed="rId5" cstate="print"/>
          <a:srcRect b="19321"/>
          <a:stretch>
            <a:fillRect/>
          </a:stretch>
        </p:blipFill>
        <p:spPr bwMode="auto">
          <a:xfrm>
            <a:off x="5015501" y="3835194"/>
            <a:ext cx="2925341" cy="3022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3666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Абрамова Татьяна\Desktop\Т.В\точка РОСТА\презентация, открытие\2023\1682297434447.jpg"/>
          <p:cNvPicPr>
            <a:picLocks noChangeAspect="1" noChangeArrowheads="1"/>
          </p:cNvPicPr>
          <p:nvPr/>
        </p:nvPicPr>
        <p:blipFill>
          <a:blip r:embed="rId2" cstate="print"/>
          <a:srcRect t="19120" r="26880" b="9840"/>
          <a:stretch>
            <a:fillRect/>
          </a:stretch>
        </p:blipFill>
        <p:spPr bwMode="auto">
          <a:xfrm rot="5400000">
            <a:off x="3140840" y="4120554"/>
            <a:ext cx="3167122" cy="23077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7470"/>
            <a:ext cx="11950261" cy="837559"/>
          </a:xfrm>
        </p:spPr>
        <p:txBody>
          <a:bodyPr/>
          <a:lstStyle/>
          <a:p>
            <a:r>
              <a:rPr lang="ru-RU" dirty="0" smtClean="0"/>
              <a:t>Реализация программы ДО «</a:t>
            </a:r>
            <a:r>
              <a:rPr lang="en-US" dirty="0" smtClean="0"/>
              <a:t>3D-</a:t>
            </a:r>
            <a:r>
              <a:rPr lang="ru-RU" dirty="0" smtClean="0"/>
              <a:t>моделирование»</a:t>
            </a:r>
            <a:endParaRPr lang="ru-RU" dirty="0"/>
          </a:p>
        </p:txBody>
      </p:sp>
      <p:pic>
        <p:nvPicPr>
          <p:cNvPr id="4098" name="Picture 2" descr="C:\Users\Абрамова Татьяна\Desktop\Т.В\точка РОСТА\презентация, открытие\2023\16822889842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734738" y="2400739"/>
            <a:ext cx="5094012" cy="3820509"/>
          </a:xfrm>
          <a:prstGeom prst="rect">
            <a:avLst/>
          </a:prstGeom>
          <a:noFill/>
        </p:spPr>
      </p:pic>
      <p:pic>
        <p:nvPicPr>
          <p:cNvPr id="4099" name="Picture 3" descr="C:\Users\Абрамова Татьяна\Desktop\Т.В\точка РОСТА\презентация, открытие\2023\1682297667812.jpg"/>
          <p:cNvPicPr>
            <a:picLocks noChangeAspect="1" noChangeArrowheads="1"/>
          </p:cNvPicPr>
          <p:nvPr/>
        </p:nvPicPr>
        <p:blipFill>
          <a:blip r:embed="rId4" cstate="print"/>
          <a:srcRect l="9838" t="16699" r="21005" b="19536"/>
          <a:stretch>
            <a:fillRect/>
          </a:stretch>
        </p:blipFill>
        <p:spPr bwMode="auto">
          <a:xfrm rot="5400000">
            <a:off x="4967785" y="1869744"/>
            <a:ext cx="4026090" cy="2784143"/>
          </a:xfrm>
          <a:prstGeom prst="rect">
            <a:avLst/>
          </a:prstGeom>
          <a:noFill/>
        </p:spPr>
      </p:pic>
      <p:pic>
        <p:nvPicPr>
          <p:cNvPr id="4101" name="Picture 5" descr="C:\Users\Абрамова Татьяна\Desktop\Т.В\точка РОСТА\презентация, открытие\2023\1682297434430.jpg"/>
          <p:cNvPicPr>
            <a:picLocks noChangeAspect="1" noChangeArrowheads="1"/>
          </p:cNvPicPr>
          <p:nvPr/>
        </p:nvPicPr>
        <p:blipFill>
          <a:blip r:embed="rId5" cstate="print"/>
          <a:srcRect l="13120" t="8240" r="7200" b="2480"/>
          <a:stretch>
            <a:fillRect/>
          </a:stretch>
        </p:blipFill>
        <p:spPr bwMode="auto">
          <a:xfrm rot="5400000">
            <a:off x="2387195" y="1330617"/>
            <a:ext cx="3451412" cy="2900433"/>
          </a:xfrm>
          <a:prstGeom prst="rect">
            <a:avLst/>
          </a:prstGeom>
          <a:noFill/>
        </p:spPr>
      </p:pic>
      <p:pic>
        <p:nvPicPr>
          <p:cNvPr id="4102" name="Picture 6" descr="C:\Users\Абрамова Татьяна\Desktop\Т.В\точка РОСТА\презентация, открытие\2023\1682297434409.jpg"/>
          <p:cNvPicPr>
            <a:picLocks noChangeAspect="1" noChangeArrowheads="1"/>
          </p:cNvPicPr>
          <p:nvPr/>
        </p:nvPicPr>
        <p:blipFill>
          <a:blip r:embed="rId6" cstate="print"/>
          <a:srcRect l="7120" t="29680" r="10560" b="21040"/>
          <a:stretch>
            <a:fillRect/>
          </a:stretch>
        </p:blipFill>
        <p:spPr bwMode="auto">
          <a:xfrm rot="5400000">
            <a:off x="-1456084" y="2598524"/>
            <a:ext cx="5285045" cy="2372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849100" cy="10465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Реализация программы ДО </a:t>
            </a:r>
            <a:br>
              <a:rPr lang="ru-RU" dirty="0" smtClean="0"/>
            </a:br>
            <a:r>
              <a:rPr lang="ru-RU" dirty="0" smtClean="0"/>
              <a:t>«Визуальное программирование»</a:t>
            </a:r>
            <a:endParaRPr lang="ru-RU" dirty="0"/>
          </a:p>
        </p:txBody>
      </p:sp>
      <p:pic>
        <p:nvPicPr>
          <p:cNvPr id="6146" name="Picture 2" descr="C:\Users\Абрамова Татьяна\Desktop\Т.В\точка РОСТА\презентация, открытие\2023\16822889841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115439" y="1781439"/>
            <a:ext cx="5801784" cy="4351338"/>
          </a:xfrm>
          <a:prstGeom prst="rect">
            <a:avLst/>
          </a:prstGeom>
          <a:noFill/>
        </p:spPr>
      </p:pic>
      <p:pic>
        <p:nvPicPr>
          <p:cNvPr id="6147" name="Picture 3" descr="C:\Users\Абрамова Татьяна\Desktop\Т.В\точка РОСТА\презентация, открытие\2023\16822888565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5950"/>
            <a:ext cx="4972050" cy="4972050"/>
          </a:xfrm>
          <a:prstGeom prst="rect">
            <a:avLst/>
          </a:prstGeom>
          <a:noFill/>
        </p:spPr>
      </p:pic>
      <p:pic>
        <p:nvPicPr>
          <p:cNvPr id="6149" name="Picture 5" descr="C:\Users\Абрамова Татьяна\Desktop\Т.В\точка РОСТА\презентация, открытие\2023\16822978353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943082" y="2158187"/>
            <a:ext cx="5371215" cy="4028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264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Реализация программы ДО «Учусь создавать мультфильм»</a:t>
            </a:r>
            <a:endParaRPr lang="ru-RU" dirty="0"/>
          </a:p>
        </p:txBody>
      </p:sp>
      <p:pic>
        <p:nvPicPr>
          <p:cNvPr id="7170" name="Picture 2" descr="C:\Users\Абрамова Татьяна\Desktop\Т.В\точка РОСТА\презентация, открытие\2023\16822888566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364914" y="2506662"/>
            <a:ext cx="4351338" cy="4351338"/>
          </a:xfrm>
          <a:prstGeom prst="rect">
            <a:avLst/>
          </a:prstGeom>
          <a:noFill/>
        </p:spPr>
      </p:pic>
      <p:pic>
        <p:nvPicPr>
          <p:cNvPr id="5" name="Picture 4" descr="C:\Users\Абрамова Татьяна\Desktop\Т.В\точка РОСТА\презентация, открытие\2023\16822962750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43050"/>
            <a:ext cx="3768691" cy="5314950"/>
          </a:xfrm>
          <a:prstGeom prst="rect">
            <a:avLst/>
          </a:prstGeom>
          <a:noFill/>
        </p:spPr>
      </p:pic>
      <p:pic>
        <p:nvPicPr>
          <p:cNvPr id="7171" name="Picture 3" descr="C:\Users\Абрамова Татьяна\Desktop\Т.В\точка РОСТА\презентация, открытие\2023\1682296275043.jpg"/>
          <p:cNvPicPr>
            <a:picLocks noChangeAspect="1" noChangeArrowheads="1"/>
          </p:cNvPicPr>
          <p:nvPr/>
        </p:nvPicPr>
        <p:blipFill>
          <a:blip r:embed="rId4" cstate="print"/>
          <a:srcRect l="25022"/>
          <a:stretch>
            <a:fillRect/>
          </a:stretch>
        </p:blipFill>
        <p:spPr bwMode="auto">
          <a:xfrm rot="5400000">
            <a:off x="7768439" y="2434440"/>
            <a:ext cx="4422910" cy="4424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22696"/>
          </a:xfrm>
        </p:spPr>
        <p:txBody>
          <a:bodyPr/>
          <a:lstStyle/>
          <a:p>
            <a:pPr algn="ctr"/>
            <a:r>
              <a:rPr lang="ru-RU" dirty="0" smtClean="0"/>
              <a:t>Уроки информатики</a:t>
            </a:r>
            <a:endParaRPr lang="ru-RU" dirty="0"/>
          </a:p>
        </p:txBody>
      </p:sp>
      <p:pic>
        <p:nvPicPr>
          <p:cNvPr id="8194" name="Picture 2" descr="C:\Users\Абрамова Татьяна\Desktop\Т.В\точка РОСТА\презентация, открытие\2023\16822962751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612775" y="2568575"/>
            <a:ext cx="4902200" cy="3676650"/>
          </a:xfrm>
          <a:prstGeom prst="rect">
            <a:avLst/>
          </a:prstGeom>
          <a:noFill/>
        </p:spPr>
      </p:pic>
      <p:pic>
        <p:nvPicPr>
          <p:cNvPr id="8195" name="Picture 3" descr="C:\Users\Абрамова Татьяна\Desktop\Т.В\точка РОСТА\презентация, открытие\2023\1682296275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049541" y="2807492"/>
            <a:ext cx="4629151" cy="3471863"/>
          </a:xfrm>
          <a:prstGeom prst="rect">
            <a:avLst/>
          </a:prstGeom>
          <a:noFill/>
        </p:spPr>
      </p:pic>
      <p:pic>
        <p:nvPicPr>
          <p:cNvPr id="8196" name="Picture 4" descr="C:\Users\Абрамова Татьяна\Desktop\Т.В\точка РОСТА\презентация, открытие\2023\16822962750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168032" y="1603665"/>
            <a:ext cx="6004954" cy="4503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57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Проведение общешкольных мероприятий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Абрамова Татьяна\Desktop\Т.В\точка РОСТА\презентация, открытие\2023\168228997849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02941"/>
            <a:ext cx="4477407" cy="2983072"/>
          </a:xfrm>
          <a:prstGeom prst="rect">
            <a:avLst/>
          </a:prstGeom>
          <a:noFill/>
        </p:spPr>
      </p:pic>
      <p:pic>
        <p:nvPicPr>
          <p:cNvPr id="2051" name="Picture 3" descr="C:\Users\Абрамова Татьяна\Desktop\Т.В\точка РОСТА\презентация, открытие\2023\16822899784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8135" y="1891862"/>
            <a:ext cx="7453865" cy="4966138"/>
          </a:xfrm>
          <a:prstGeom prst="rect">
            <a:avLst/>
          </a:prstGeom>
          <a:noFill/>
        </p:spPr>
      </p:pic>
      <p:pic>
        <p:nvPicPr>
          <p:cNvPr id="2052" name="Picture 4" descr="C:\Users\Абрамова Татьяна\Desktop\Т.В\точка РОСТА\презентация, открытие\2023\16822899784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831020"/>
            <a:ext cx="4543308" cy="3026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196</Words>
  <Application>Microsoft Office PowerPoint</Application>
  <PresentationFormat>Произвольный</PresentationFormat>
  <Paragraphs>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«ТОЧКА РОСТА» центр образования цифрового и гуманитарного профилей</vt:lpstr>
      <vt:lpstr>Слайд 2</vt:lpstr>
      <vt:lpstr>Слайд 3</vt:lpstr>
      <vt:lpstr>Реализация программы ДО «Робототехника» </vt:lpstr>
      <vt:lpstr>Реализация программы ДО «3D-моделирование»</vt:lpstr>
      <vt:lpstr>Реализация программы ДО  «Визуальное программирование»</vt:lpstr>
      <vt:lpstr>Реализация программы ДО «Учусь создавать мультфильм»</vt:lpstr>
      <vt:lpstr>Уроки информатики</vt:lpstr>
      <vt:lpstr>Проведение общешкольных мероприятий </vt:lpstr>
      <vt:lpstr>Слайд 10</vt:lpstr>
      <vt:lpstr>Ryze Tello - это миниатюрный квадрокоптер, который предназначен не только для развлечений и воздушной съемки с помощью камеры EZ Shots. С его помощью можно лучше разбираться в современных беспилотниках, а также программировании этих аппаратов. </vt:lpstr>
      <vt:lpstr>Проведение Всероссийской олимпиады школьников. Защита проектов.</vt:lpstr>
      <vt:lpstr>Слайд 13</vt:lpstr>
      <vt:lpstr>кабинет информатики</vt:lpstr>
      <vt:lpstr>Слайд 15</vt:lpstr>
      <vt:lpstr>кабинет ОБЖ</vt:lpstr>
      <vt:lpstr>Договоры о сетевой форме реализации образовательных программ</vt:lpstr>
      <vt:lpstr>Программы ДПО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«ТОЧКА РОСТА» центр гуманитарного и цифрового развития</dc:title>
  <dc:creator>Sergo</dc:creator>
  <cp:lastModifiedBy>Абрамова Татьяна</cp:lastModifiedBy>
  <cp:revision>53</cp:revision>
  <dcterms:created xsi:type="dcterms:W3CDTF">2020-08-25T10:26:33Z</dcterms:created>
  <dcterms:modified xsi:type="dcterms:W3CDTF">2023-04-24T01:22:19Z</dcterms:modified>
</cp:coreProperties>
</file>