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4" r:id="rId1"/>
  </p:sldMasterIdLst>
  <p:notesMasterIdLst>
    <p:notesMasterId r:id="rId16"/>
  </p:notesMasterIdLst>
  <p:sldIdLst>
    <p:sldId id="256" r:id="rId2"/>
    <p:sldId id="293" r:id="rId3"/>
    <p:sldId id="271" r:id="rId4"/>
    <p:sldId id="299" r:id="rId5"/>
    <p:sldId id="273" r:id="rId6"/>
    <p:sldId id="294" r:id="rId7"/>
    <p:sldId id="295" r:id="rId8"/>
    <p:sldId id="284" r:id="rId9"/>
    <p:sldId id="296" r:id="rId10"/>
    <p:sldId id="286" r:id="rId11"/>
    <p:sldId id="300" r:id="rId12"/>
    <p:sldId id="275" r:id="rId13"/>
    <p:sldId id="298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09" autoAdjust="0"/>
    <p:restoredTop sz="94096" autoAdjust="0"/>
  </p:normalViewPr>
  <p:slideViewPr>
    <p:cSldViewPr>
      <p:cViewPr varScale="1">
        <p:scale>
          <a:sx n="74" d="100"/>
          <a:sy n="74" d="100"/>
        </p:scale>
        <p:origin x="72" y="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BB83F45-F3D1-4B22-9D64-6889F84C87D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683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83F45-F3D1-4B22-9D64-6889F84C87D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025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646394-B874-4C5E-9A22-7821C3A66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471D-FB75-4946-B047-3D37D06AE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44F7-D43F-4378-87CA-506F1CF06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4ECFE6F-A509-4123-90DF-816ADA4713E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093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3000">
        <p15:prstTrans prst="fallOver"/>
      </p:transition>
    </mc:Choice>
    <mc:Fallback xmlns="">
      <p:transition spd="slow" advClick="0" advTm="1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D9D450-19C0-4F28-BB02-593687515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3EF-6E61-4931-9F9E-8635DC29CD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5EF6-3A77-41E8-9A67-BEA5588F5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1B9C1EA-592F-4F32-A082-59B7882BC9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19445-EC09-4915-A298-6EF4D5955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05ED-A30F-4945-848F-7F552F6BE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4AC8-431B-4404-86F0-B28267EA4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9DA2-89A8-438B-B48E-C89C5954A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7B51F3-8669-4184-A1B0-7C8596D6EF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2095071"/>
            <a:ext cx="7126038" cy="119105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ЭТИХ ВЕЩАХ ХРАНИТСЯ ДУХ ВОЙНЫ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45393" y="1484370"/>
            <a:ext cx="44664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исследовательский проект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4071942"/>
            <a:ext cx="414248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Выполнила: ученица 3 класса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Рафикова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Варвара Сергеевна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Ипполитова Лариса Ивановна,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6211479"/>
            <a:ext cx="181171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dirty="0" smtClean="0">
                <a:latin typeface="+mj-lt"/>
              </a:rPr>
              <a:t>2019-2020 уч. год</a:t>
            </a:r>
            <a:endParaRPr lang="ru-RU" sz="14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625331"/>
            <a:ext cx="417646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МБОУ СОШ п. Циммермановка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857149"/>
            <a:ext cx="2627784" cy="29243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3000"/>
    </mc:Choice>
    <mc:Fallback xmlns="">
      <p:transition advClick="0" advTm="1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54641"/>
            <a:ext cx="750099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Наградной нож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357430"/>
            <a:ext cx="45409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080157"/>
            <a:ext cx="820070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       Очень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великую историческую ценность представляет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экспонат – наградной нож.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клинке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нанесена гравировка «Отличнику снайперской стрельбы. 1934 год».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изготовлены из прочной древесины, обтянутой кожей. На ножнах имеется знак «За отличную стрельбу». Знак выполнен в виде пятиконечной звезды с серпом и молотом и стрелка-Красноармейца.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3" b="13485"/>
          <a:stretch/>
        </p:blipFill>
        <p:spPr>
          <a:xfrm>
            <a:off x="1835696" y="3603982"/>
            <a:ext cx="5628117" cy="29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82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3000">
        <p15:prstTrans prst="fallOver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54641"/>
            <a:ext cx="750099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Наградной нож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357430"/>
            <a:ext cx="45409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196752"/>
            <a:ext cx="3823255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Принадлежал нож Евсееву Павлу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Кузьмичу, передан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дар школьному музею Крюковым Владимиром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Викторовичем.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79" y="1340768"/>
            <a:ext cx="3650004" cy="48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68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3000">
        <p15:prstTrans prst="fallOver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8596" y="1214422"/>
            <a:ext cx="850112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Изучая экспонат, я обратила внимание на гравировку, которая находится на горлышке фляжки. Там написаны буквы и цифры «ESB 38». В интернет источниках я нашла информацию, что питьевые фляжки, с такой маркировкой выпускались в Германии. А буквы и цифры означали код завода и год выпуска. Значит, эта фляжка была выпушена в 1938 году. Предназначалась для напитков, чаще всего это вода. Стандартная фляжка вермахта, при выпуске состояла из самой фляги, крышки-стаканчика, войлочного чехла и ремешка с карабином.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5 КЛАСС\Проекты 2019-2020\+ Нехорошкина - Забытые предметы домашней утвари\Вика Н\WhatsApp Image 2020-02-10 at 22.44.45.jpe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5616" y="3786500"/>
            <a:ext cx="3786214" cy="283966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2622" y="260648"/>
            <a:ext cx="878497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Немецкие экспонаты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104" y="3501007"/>
            <a:ext cx="2345770" cy="312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06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3000">
        <p15:prstTrans prst="fallOver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2622" y="260648"/>
            <a:ext cx="878497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Заключения. Выводы.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214422"/>
            <a:ext cx="8501122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В ходе написания исследовательской работы мне удалось собрать информацию о музейных экспонатах, которые принадлежали нашим землякам-фронтовикам и в которых хранится дух войны. Всем известно, что без любви к своему Отечеству, к своей малой родине, без знания её истории, невозможно строить завтрашний день нашего государства.  Поэтому наш долг – сохранить память о наших доблестных земляках.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Во многих музеях бережно хранятся вещи, со времен Великой Отечественной войны. Эти экспонаты переходят из поколения в поколение. Они нам дороги как память о наших предках, как предметы старины, культуры и как документные свидетельства конкретных исторических событий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906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3000">
        <p15:prstTrans prst="fallOver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75656" y="3121448"/>
            <a:ext cx="66967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2627784" cy="292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66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3000">
        <p15:prstTrans prst="fallOver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0681" y="2924944"/>
            <a:ext cx="44535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 Собрать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музейных экспонатах времен ВОВ, принадлежавших участникам и свидетелям трагедии. Бережно сохранить вещи, принадлежавшие фронтовикам и материал, собранный о них для будущего поколения.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0794" y="479307"/>
            <a:ext cx="84474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2000" b="1" u="sng" dirty="0" smtClean="0">
                <a:latin typeface="Times New Roman" panose="02020603050405020304" pitchFamily="18" charset="0"/>
                <a:cs typeface="Times New Roman" pitchFamily="18" charset="0"/>
              </a:rPr>
              <a:t>Актуальность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о сельчанах-фронтовиках должна навсегда остаться в летописи нашей школы, села, в нашей памяти и в нашем сердце.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необходимо бережно хранить вещи, принадлежавшие фронтовикам-сельчанам и передать их будущему поколению.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418299"/>
            <a:ext cx="3098285" cy="413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37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3000">
        <p15:prstTrans prst="fallOver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2"/>
            <a:ext cx="8352928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2000" b="1" u="sng" dirty="0" smtClean="0">
                <a:latin typeface="Times New Roman" panose="02020603050405020304" pitchFamily="18" charset="0"/>
                <a:cs typeface="Times New Roman" pitchFamily="18" charset="0"/>
              </a:rPr>
              <a:t>Задачи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 актуальность работы по выбранной мною теме;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список экспонатов времен ВОВ, которые принадлежали фронтовикам;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информацию об экспонатах;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оформить проектную работу и приложения к ней, подготовить презентацию.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экспозицию в школьном музее и познакомить учащихся школы с вещами, в которых хранится дух войны.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наработанный материал и знания в урочной и внеурочной деятельности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музейных экспонатов, в которых хранится дух Великой Отечественной войны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музейные экспонаты, в которых хранится дух войны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745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3000">
        <p15:prstTrans prst="fallOver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9134" y="610820"/>
            <a:ext cx="479294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2000" b="1" u="sng" dirty="0" smtClean="0">
                <a:latin typeface="Times New Roman" panose="02020603050405020304" pitchFamily="18" charset="0"/>
                <a:cs typeface="Times New Roman" pitchFamily="18" charset="0"/>
              </a:rPr>
              <a:t>Методы исследования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музейными фондами;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литературой по теме исследования;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интервьюирование родственников сельчан-фронтовиков;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собранного материала, обобщение результатов, презентация проекта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013176"/>
            <a:ext cx="856141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проекта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нами оформлен «Отдел Славы», где собраны личные вещи сельчан-фронтовиков, собрана информация об этих предметах и о жизненном пути фронтовиков.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651954"/>
            <a:ext cx="3096344" cy="412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98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3000">
        <p15:prstTrans prst="fallOver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2622" y="260648"/>
            <a:ext cx="87849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Советские экспонаты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Боевые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участников Великой Отечественной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916832"/>
            <a:ext cx="398173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Евсеев </a:t>
            </a:r>
          </a:p>
          <a:p>
            <a:pPr algn="ctr"/>
            <a:r>
              <a:rPr lang="ru-RU" sz="2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Павел Кузьмич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школьном музее хранятся боевые награды фронтовика за советско-финскую войну, войну с немецкими оккупантами и с японскими интервентами.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467609"/>
            <a:ext cx="3685288" cy="4913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6082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3000">
        <p15:prstTrans prst="fallOver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350" y="260648"/>
            <a:ext cx="878497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Боевые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участников Великой Отечественной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350" y="2298853"/>
            <a:ext cx="346657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Таранец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Леонид Калинович.</a:t>
            </a:r>
          </a:p>
          <a:p>
            <a:pPr algn="ctr"/>
            <a:endParaRPr lang="ru-RU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Боевые награды переданы на хранение в школьный музей внуками и правнуками фронтовика. 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936" y="1556792"/>
            <a:ext cx="4836155" cy="3816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0532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3000">
        <p15:prstTrans prst="fallOver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350" y="260648"/>
            <a:ext cx="878497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Боевые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участников Великой Отечественной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69" y="1268760"/>
            <a:ext cx="3477681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Лундин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Иванович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Мужественно сражался с немецкими оккупантами на фронтах под командованием Рокоссовского.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ШКОЛА\Школьный музей\ВОВ - ветераны, списки\Лундин Александр иванович 1914-1991 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45024"/>
            <a:ext cx="2232248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ШКОЛА\Школьный музей\ВОВ - ветераны, списки\Лундин Александр Иванович\Scan_20180626_14293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" b="2072"/>
          <a:stretch/>
        </p:blipFill>
        <p:spPr bwMode="auto">
          <a:xfrm>
            <a:off x="3995936" y="1628800"/>
            <a:ext cx="4476115" cy="4590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1371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3000">
        <p15:prstTrans prst="fallOver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2432" y="1196752"/>
            <a:ext cx="490366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Уникальным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музейным предметом, является солдатский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кисет -  маленький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мешочек, сшитый из брезентовой ткани, затянутый шнурком, с табаком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дар школьному музею почетным атаманом Амурского казачьего войска, Владимиром Викторовичем Крюковым.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Принадлежал кисет его родному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дяде, Евсееву Павлу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Кузьмичу.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44631"/>
            <a:ext cx="878497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Солдатский кисет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26"/>
          <a:stretch/>
        </p:blipFill>
        <p:spPr bwMode="auto">
          <a:xfrm>
            <a:off x="5796136" y="1207584"/>
            <a:ext cx="2952328" cy="4381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59074"/>
            <a:ext cx="3528392" cy="26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82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3000">
        <p15:prstTrans prst="fallOver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9857" y="1700808"/>
            <a:ext cx="3865096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Портсигар принадлежал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Евсееву Павлу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Кузьмичу. Вручен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1940 году за бои с финнами. Выполнен он из металла серого цвета. На одной крышке нанесен рисунок, на другой крышке гравировка «Храброму бойцу РККА Евсееву П.К. за бои с финскими снайперами». В 2018 году это экспонат передал нам Владимир Викторович Крюков.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44631"/>
            <a:ext cx="878497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Наградной портсигар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F:\Проекты 2019-2020\Рафикова -  «В этих вещах хранится дух войны»\фото\WhatsApp Image 2020-02-28 at 19.57.00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588881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1551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3000">
        <p15:prstTrans prst="fallOver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1184</TotalTime>
  <Words>740</Words>
  <Application>Microsoft Office PowerPoint</Application>
  <PresentationFormat>Экран (4:3)</PresentationFormat>
  <Paragraphs>71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Трек</vt:lpstr>
      <vt:lpstr>В ЭТИХ ВЕЩАХ ХРАНИТСЯ ДУХ ВОЙНЫ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Васькинская ООШ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бывает забытых школ…</dc:title>
  <dc:creator>школа</dc:creator>
  <cp:lastModifiedBy>user</cp:lastModifiedBy>
  <cp:revision>177</cp:revision>
  <dcterms:created xsi:type="dcterms:W3CDTF">2011-02-10T09:05:56Z</dcterms:created>
  <dcterms:modified xsi:type="dcterms:W3CDTF">2020-03-02T13:22:43Z</dcterms:modified>
</cp:coreProperties>
</file>